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631"/>
  </p:normalViewPr>
  <p:slideViewPr>
    <p:cSldViewPr snapToGrid="0" snapToObjects="1">
      <p:cViewPr varScale="1">
        <p:scale>
          <a:sx n="72" d="100"/>
          <a:sy n="72" d="100"/>
        </p:scale>
        <p:origin x="175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226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33861-7ECB-B444-995C-F71AE7B49384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4112D-901B-104D-BF4E-275077813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01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65455-F4F4-488F-B29B-EAA17BAD2AEA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3B98F-3625-4753-A8C6-F544C2A55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3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3B98F-3625-4753-A8C6-F544C2A552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15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A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8153A8-4A61-4FC5-9B3C-C8904997FC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6E361D"/>
              </a:clrFrom>
              <a:clrTo>
                <a:srgbClr val="6E361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0600" y="6323012"/>
            <a:ext cx="3581400" cy="480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FEC7D-020F-714F-BB4D-64347A60EF31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AFB4-0063-6746-AC7D-DDADED5EE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2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Effects of Core Geometry Manipulation of 3D Printed Rocket Fuel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Daniel Rust</a:t>
            </a:r>
          </a:p>
          <a:p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Mentor: Dr. John </a:t>
            </a:r>
            <a:r>
              <a:rPr lang="en-US" sz="2600" dirty="0" err="1">
                <a:solidFill>
                  <a:schemeClr val="bg1">
                    <a:lumMod val="75000"/>
                  </a:schemeClr>
                </a:solidFill>
              </a:rPr>
              <a:t>Rajadas</a:t>
            </a:r>
            <a:endParaRPr lang="en-US" sz="2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Daedalus Astronautics </a:t>
            </a:r>
          </a:p>
          <a:p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NASA Space Grant Symposium </a:t>
            </a:r>
          </a:p>
          <a:p>
            <a:r>
              <a:rPr lang="en-US" sz="2300" dirty="0">
                <a:solidFill>
                  <a:schemeClr val="bg1">
                    <a:lumMod val="75000"/>
                  </a:schemeClr>
                </a:solidFill>
              </a:rPr>
              <a:t>(University of Arizona) – April 14, 2018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210197-1C25-4616-B094-3A36006BB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8" y="4803595"/>
            <a:ext cx="1925172" cy="1564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EF208A-D933-4190-ACD3-0BB4522EC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1410" y="4549775"/>
            <a:ext cx="1450590" cy="19365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A0FABB-B7C4-404D-9B8B-FD21B5EA1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569" y="5349875"/>
            <a:ext cx="2276861" cy="13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13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BF816-6E62-40B1-A057-7C2388337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I have Done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A8C6A-8058-4D37-AA8A-8ED0BB34E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sz="3600" dirty="0"/>
              <a:t>Overview</a:t>
            </a:r>
          </a:p>
          <a:p>
            <a:r>
              <a:rPr lang="en-US" sz="3600" dirty="0"/>
              <a:t>Production of samples </a:t>
            </a:r>
          </a:p>
          <a:p>
            <a:pPr lvl="1"/>
            <a:r>
              <a:rPr lang="en-US" sz="3600" dirty="0"/>
              <a:t>Modeling </a:t>
            </a:r>
          </a:p>
          <a:p>
            <a:r>
              <a:rPr lang="en-US" sz="3600" dirty="0"/>
              <a:t>Production results </a:t>
            </a:r>
          </a:p>
          <a:p>
            <a:r>
              <a:rPr lang="en-US" sz="3600" dirty="0"/>
              <a:t>Testing of fuel grains </a:t>
            </a:r>
          </a:p>
          <a:p>
            <a:r>
              <a:rPr lang="en-US" sz="3600" dirty="0"/>
              <a:t>Final thoughts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422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F569D-C485-4B72-AF05-0E2DE254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3D printed Rocket fuel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36B3B-E52A-4383-A4BF-1919B73A8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Three types of Rocket fuel: solid, liquid, and hybrid </a:t>
            </a:r>
          </a:p>
          <a:p>
            <a:r>
              <a:rPr lang="en-US" dirty="0"/>
              <a:t>Hybrids offer unique opportunity to 3D print fuel</a:t>
            </a:r>
          </a:p>
          <a:p>
            <a:r>
              <a:rPr lang="en-US" dirty="0"/>
              <a:t>Standard Hybrid fuel is Hydroxyl-terminated polybutadiene (HTPB)</a:t>
            </a:r>
          </a:p>
          <a:p>
            <a:r>
              <a:rPr lang="en-US" dirty="0"/>
              <a:t>3D printed Acrylonitrile butadiene styrene (ABS) alternative </a:t>
            </a:r>
          </a:p>
          <a:p>
            <a:pPr lvl="1"/>
            <a:r>
              <a:rPr lang="en-US" dirty="0"/>
              <a:t>Not as good as HTPB</a:t>
            </a:r>
          </a:p>
          <a:p>
            <a:pPr lvl="1"/>
            <a:r>
              <a:rPr lang="en-US" dirty="0"/>
              <a:t>Complex Geometry of core could alleviate this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EC803-0564-41DD-B06A-D1736BFE6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100" y="0"/>
            <a:ext cx="3390900" cy="1158557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1146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B0D39-DED0-44DE-852C-86D4D613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Production of Samples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609DC-3688-48D5-93CA-2F955DEC8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ABS 3D printed grains </a:t>
            </a:r>
          </a:p>
          <a:p>
            <a:r>
              <a:rPr lang="en-US" dirty="0"/>
              <a:t>Single and double helix core geometry </a:t>
            </a:r>
          </a:p>
          <a:p>
            <a:r>
              <a:rPr lang="en-US" dirty="0" err="1"/>
              <a:t>SoildWorks</a:t>
            </a:r>
            <a:r>
              <a:rPr lang="en-US" dirty="0"/>
              <a:t> modelling </a:t>
            </a:r>
          </a:p>
          <a:p>
            <a:r>
              <a:rPr lang="en-US" dirty="0"/>
              <a:t>3D printing: 10+ hours </a:t>
            </a:r>
          </a:p>
          <a:p>
            <a:r>
              <a:rPr lang="en-US" dirty="0"/>
              <a:t>Post processing in Acetone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677ACF-00F6-48EB-8AD9-1662D0CC0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870753" y="1403071"/>
            <a:ext cx="2814555" cy="2659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4659DC-94C7-400E-A873-38DDB86BA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260" y="4140116"/>
            <a:ext cx="2659542" cy="2109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E5683B-7CBA-46EC-8AF8-403A7EE16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231" y="3690305"/>
            <a:ext cx="1174029" cy="2564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D52652-F32A-4E5F-BC5E-D52A9FFFF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521" y="3690305"/>
            <a:ext cx="1157279" cy="2559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9C116-893C-44AC-B322-287B23474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667" y="3690305"/>
            <a:ext cx="1249861" cy="255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9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72E7-E78B-4C54-BE21-CEB17024F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Production of samples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CE456-D7B1-4F4B-A119-9723A6E16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988"/>
            <a:ext cx="10515600" cy="4351338"/>
          </a:xfrm>
        </p:spPr>
        <p:txBody>
          <a:bodyPr/>
          <a:lstStyle/>
          <a:p>
            <a:r>
              <a:rPr lang="en-US" dirty="0"/>
              <a:t>Modelled in MATLAB for maximizing volume and surface area. </a:t>
            </a:r>
          </a:p>
          <a:p>
            <a:r>
              <a:rPr lang="en-US" dirty="0"/>
              <a:t>Conclusion:</a:t>
            </a:r>
          </a:p>
          <a:p>
            <a:pPr lvl="1"/>
            <a:r>
              <a:rPr lang="en-US" dirty="0"/>
              <a:t>.2 in Helix radius </a:t>
            </a:r>
          </a:p>
          <a:p>
            <a:pPr lvl="1"/>
            <a:r>
              <a:rPr lang="en-US" dirty="0"/>
              <a:t>2 rotations</a:t>
            </a:r>
          </a:p>
          <a:p>
            <a:pPr lvl="1"/>
            <a:r>
              <a:rPr lang="en-US" dirty="0"/>
              <a:t>2 in pitch</a:t>
            </a:r>
          </a:p>
          <a:p>
            <a:pPr lvl="1"/>
            <a:r>
              <a:rPr lang="en-US" dirty="0"/>
              <a:t>.2 in circumference of helix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DCEB3-FD42-4F77-A143-0DD98267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17687"/>
            <a:ext cx="53340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2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14BF-9CA4-46CF-9794-0C50F85E8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Testing of Fuel Grains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045A9-599B-4785-B6D9-1D13E5B33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/>
          <a:lstStyle/>
          <a:p>
            <a:r>
              <a:rPr lang="en-US" dirty="0"/>
              <a:t>Testing:</a:t>
            </a:r>
          </a:p>
          <a:p>
            <a:pPr lvl="1"/>
            <a:r>
              <a:rPr lang="en-US" dirty="0"/>
              <a:t>12 test fires: 3 HTPB grains, 3 ABS straight core, 3 ABS single helix, 3 ABS double helix.</a:t>
            </a:r>
          </a:p>
          <a:p>
            <a:pPr lvl="1"/>
            <a:r>
              <a:rPr lang="en-US" dirty="0"/>
              <a:t>Regression rate, and thrust measurements </a:t>
            </a:r>
          </a:p>
          <a:p>
            <a:r>
              <a:rPr lang="en-US" dirty="0"/>
              <a:t>Testing has been a struggle</a:t>
            </a:r>
          </a:p>
          <a:p>
            <a:pPr lvl="1"/>
            <a:r>
              <a:rPr lang="en-US" dirty="0"/>
              <a:t>National shortage of Nitrous oxide (oxidizer)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A336C-B0DE-45DF-B3AE-4B2ECDAC0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75868"/>
            <a:ext cx="4305300" cy="2421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7A4BD-B8EF-4A16-8167-ECDC36BD4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3485721"/>
            <a:ext cx="4370759" cy="26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1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1B07A-A80D-4AA0-86A6-BCDA84CFA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 and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4EB4B-DBB1-497F-B818-B1C770768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5088"/>
            <a:ext cx="10515600" cy="4351338"/>
          </a:xfrm>
        </p:spPr>
        <p:txBody>
          <a:bodyPr/>
          <a:lstStyle/>
          <a:p>
            <a:r>
              <a:rPr lang="en-US" dirty="0"/>
              <a:t>Production Process</a:t>
            </a:r>
          </a:p>
          <a:p>
            <a:pPr lvl="1"/>
            <a:r>
              <a:rPr lang="en-US" dirty="0"/>
              <a:t>Longer and harder than anticipated</a:t>
            </a:r>
          </a:p>
          <a:p>
            <a:r>
              <a:rPr lang="en-US" dirty="0"/>
              <a:t>A combination of grains HTPB and ABS may be a viable option.</a:t>
            </a:r>
          </a:p>
          <a:p>
            <a:pPr lvl="1"/>
            <a:r>
              <a:rPr lang="en-US" dirty="0"/>
              <a:t>ABS skeleton and HTPB filling.</a:t>
            </a:r>
          </a:p>
          <a:p>
            <a:r>
              <a:rPr lang="en-US" dirty="0"/>
              <a:t>Future testing </a:t>
            </a:r>
          </a:p>
          <a:p>
            <a:pPr lvl="1"/>
            <a:r>
              <a:rPr lang="en-US" dirty="0"/>
              <a:t>Possible other cores </a:t>
            </a:r>
          </a:p>
          <a:p>
            <a:pPr lvl="1"/>
            <a:r>
              <a:rPr lang="en-US" dirty="0"/>
              <a:t>Multi-material 3D Printed fuel </a:t>
            </a:r>
          </a:p>
          <a:p>
            <a:pPr lvl="1"/>
            <a:r>
              <a:rPr lang="en-US" dirty="0"/>
              <a:t>Molding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90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6473F-D34A-40AE-B98E-206C225A6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39A6F-6C38-479E-90AA-330D0315958E}"/>
              </a:ext>
            </a:extLst>
          </p:cNvPr>
          <p:cNvSpPr txBox="1"/>
          <p:nvPr/>
        </p:nvSpPr>
        <p:spPr>
          <a:xfrm>
            <a:off x="838200" y="1690688"/>
            <a:ext cx="976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          Any 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449A6-CAD2-4D39-BCFD-0BD59B3D3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28" y="4803595"/>
            <a:ext cx="1925172" cy="1564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C6F53-E163-45C3-9505-9234256B8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1410" y="4549775"/>
            <a:ext cx="1450590" cy="1936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E50C7-5A2C-4D6C-A018-1277D9C64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569" y="5349875"/>
            <a:ext cx="2276861" cy="13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04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U" id="{A8B8F7C6-1A0D-9E45-B150-6C3458793756}" vid="{2F883BC2-08F1-694E-9C49-4F3351A52B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Space Grant Presentation</Template>
  <TotalTime>92</TotalTime>
  <Words>256</Words>
  <Application>Microsoft Office PowerPoint</Application>
  <PresentationFormat>Widescreen</PresentationFormat>
  <Paragraphs>51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The Effects of Core Geometry Manipulation of 3D Printed Rocket Fuel</vt:lpstr>
      <vt:lpstr>What I have Done</vt:lpstr>
      <vt:lpstr>3D printed Rocket fuel</vt:lpstr>
      <vt:lpstr>Production of Samples </vt:lpstr>
      <vt:lpstr>Production of samples </vt:lpstr>
      <vt:lpstr>Testing of Fuel Grains </vt:lpstr>
      <vt:lpstr>Conclusion and Recommendations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Core Geometry Manipulation of 3D Printed Rocket Fuel</dc:title>
  <dc:creator>Daniel Rust (Student)</dc:creator>
  <cp:lastModifiedBy>Daniel Rust (Student)</cp:lastModifiedBy>
  <cp:revision>10</cp:revision>
  <dcterms:created xsi:type="dcterms:W3CDTF">2018-03-28T05:04:40Z</dcterms:created>
  <dcterms:modified xsi:type="dcterms:W3CDTF">2018-03-30T05:30:06Z</dcterms:modified>
</cp:coreProperties>
</file>